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019FBC-1234-47C6-82CE-54AA145B67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C7178-89F8-4D01-BF16-DE0A29D8BB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Palmitate oxidation rates correlated positively with protein levels of the fatty acid transporters FAT/CD36, FATP6, FATP1 and cFABP in sham ○ and infarcted ● rat hearts. Protein levels are expressed in arbitrary units.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BF0BA5-0177-46CD-9F20-19A938D9E2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6.08.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72, Issue 3, December 2006, Pages 430–437,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https://doi.org/10.1016/j.cardiores.2006.08.020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Palmitate oxidation rates correlated positively with protein levels of the fatty acid transporters FAT/CD36,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Palmitate oxidation rates correlated positively with protein levels of the fatty acid transporters FAT/CD36,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2024-04-26T06:47:04Z</dcterms:modified>
</cp:coreProperties>
</file>