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9E47813-FFDF-47E9-8A85-43FEA948A69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0989D62-4302-4C2A-9DE0-0F8287DA3F9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Example of the chromatogram analyzed by the EMP software. (A) The original chromatogram and (B) the chromatogram after the analysis.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D86FA80-9794-45B0-8E39-A579FB72B357}"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The three components of the chromatogram (signal, random and systemic noise) and their projection onto the (t, y) plane. In (A), blue dots represent the sum of all y(t, m) at each t. Green open circles represent the sum of all signals, here sum of all y(t, m) with p(t, m) &gt; 0.01. Red triangles represent the sum of random noise, here sum of all y(t, m) with pr(t, m) ≤ 0.01. Black stars represent the sum of systemic noise, here y(t, m) with pq(t, m) ≤ 0.01. (B) The sum of all the y(t, m) which, after the spike elimination, are still assigned to a peak.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D86FA80-9794-45B0-8E39-A579FB72B357}"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Results for the time t = 16.11. (A) Raw spectrometer output. (B) Probability of the signal to be a peak p(t, m). (C) The sum of y(t, m) in m positions of most probable signals. (D) Integral spectrum showing the area under the peaks.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D86FA80-9794-45B0-8E39-A579FB72B357}"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Example of the output table produced by the EMP software. It shows one compound and its five peaks with their masses (Mass), probabilities (CF), the relative content of the compound in sample, the relative content of the peaks in this compound and the statistical parameters of the peaks.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D86FA80-9794-45B0-8E39-A579FB72B357}"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ioinformatics/btp427"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bioinformatics/btp427"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bioinformatics/btp427"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bioinformatics/btp427" TargetMode="External" /><Relationship Id="rId4" Type="http://schemas.openxmlformats.org/officeDocument/2006/relationships/image" Target="../media/image1.png" /><Relationship Id="rId5" Type="http://schemas.openxmlformats.org/officeDocument/2006/relationships/image" Target="../media/image5.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Bioinformatics</a:t>
            </a:r>
            <a:r>
              <a:rPr lang="en-US" altLang="en-US" sz="1000">
                <a:solidFill>
                  <a:srgbClr val="333333"/>
                </a:solidFill>
              </a:rPr>
              <a:t>, Volume 25, Issue 20, October 2009, Pages 2764–2767, </a:t>
            </a:r>
            <a:r>
              <a:rPr lang="en-US" altLang="en-US" sz="1000">
                <a:solidFill>
                  <a:srgbClr val="333333"/>
                </a:solidFill>
                <a:hlinkClick r:id="rId3"/>
              </a:rPr>
              <a:t>https://doi.org/10.1093/bioinformatics/btp427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Example of the chromatogram analyzed by the EMP software. (A) The original chromatogram and (B)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1615916"/>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Bioinformatics</a:t>
            </a:r>
            <a:r>
              <a:rPr lang="en-US" altLang="en-US" sz="1000">
                <a:solidFill>
                  <a:srgbClr val="333333"/>
                </a:solidFill>
              </a:rPr>
              <a:t>, Volume 25, Issue 20, October 2009, Pages 2764–2767, </a:t>
            </a:r>
            <a:r>
              <a:rPr lang="en-US" altLang="en-US" sz="1000">
                <a:solidFill>
                  <a:srgbClr val="333333"/>
                </a:solidFill>
                <a:hlinkClick r:id="rId3"/>
              </a:rPr>
              <a:t>https://doi.org/10.1093/bioinformatics/btp427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The three components of the chromatogram (signal, random and systemic noise) and their projection onto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1815584"/>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Bioinformatics</a:t>
            </a:r>
            <a:r>
              <a:rPr lang="en-US" altLang="en-US" sz="1000">
                <a:solidFill>
                  <a:srgbClr val="333333"/>
                </a:solidFill>
              </a:rPr>
              <a:t>, Volume 25, Issue 20, October 2009, Pages 2764–2767, </a:t>
            </a:r>
            <a:r>
              <a:rPr lang="en-US" altLang="en-US" sz="1000">
                <a:solidFill>
                  <a:srgbClr val="333333"/>
                </a:solidFill>
                <a:hlinkClick r:id="rId3"/>
              </a:rPr>
              <a:t>https://doi.org/10.1093/bioinformatics/btp427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Results for the time t = 16.11. (A) Raw spectrometer output. (B) Probability of the signal to be a peak p(t,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72868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Bioinformatics</a:t>
            </a:r>
            <a:r>
              <a:rPr lang="en-US" altLang="en-US" sz="1000">
                <a:solidFill>
                  <a:srgbClr val="333333"/>
                </a:solidFill>
              </a:rPr>
              <a:t>, Volume 25, Issue 20, October 2009, Pages 2764–2767, </a:t>
            </a:r>
            <a:r>
              <a:rPr lang="en-US" altLang="en-US" sz="1000">
                <a:solidFill>
                  <a:srgbClr val="333333"/>
                </a:solidFill>
                <a:hlinkClick r:id="rId3"/>
              </a:rPr>
              <a:t>https://doi.org/10.1093/bioinformatics/btp427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Example of the output table produced by the EMP software. It shows one compound and its five peaks with their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733044"/>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 1. Example of the chromatogram analyzed by the EMP software. (A) The original chromatogram and (B) the ...</vt:lpstr>
      <vt:lpstr>Fig. 2. The three components of the chromatogram (signal, random and systemic noise) and their projection onto the ...</vt:lpstr>
      <vt:lpstr>Fig. 3. Results for the time t = 16.11. (A) Raw spectrometer output. (B) Probability of the signal to be a peak p(t, ...</vt:lpstr>
      <vt:lpstr>Fig. 4. Example of the output table produced by the EMP software. It shows one compound and its five peaks with their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2024-04-27T05:13:13Z</dcterms:modified>
</cp:coreProperties>
</file>