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03B05E-CA36-45C2-9022-9445DC17D4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BE8F1C-698A-44E1-B50A-36869C8698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Central dogma of forward and reverse genetics in bovine functional genomics.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F5FD9-68DC-4719-9194-C3CFC15C3E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fgp/elr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Funct Genomics</a:t>
            </a:r>
            <a:r>
              <a:rPr lang="en-US" altLang="en-US" sz="1000">
                <a:solidFill>
                  <a:srgbClr val="333333"/>
                </a:solidFill>
              </a:rPr>
              <a:t>, Volume 10, Issue 3, May 2011, Pages 165–171,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https://doi.org/10.1093/bfgp/elr019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Central dogma of forward and reverse genetics in bovine functional genomics.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878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Central dogma of forward and reverse genetics in bovine functional genomics.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2024-04-26T13:34:29Z</dcterms:modified>
</cp:coreProperties>
</file>