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3B08A-8E43-4C98-9A55-6F8C3EEB2C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CD3FAA-77A8-4D2F-BE1B-74D5770D06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on P45 component. (a) Superimposed waveforms in the 3 hand observation conditions (Pain, Touch, Hand; red, blue, and green traces, respectively) recorded at the CP3 peak electrode. (b) P45 topographic distribution in the same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430B2-2907-4227-BC41-3251B9EB4E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2553–2561,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 on P45 component. (a) Superimposed waveforms in the 3 hand observation conditions (Pain, Touch, Hand;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 on P45 component. (a) Superimposed waveforms in the 3 hand observation conditions (Pain, Touch, Hand;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2024-04-26T21:26:25Z</dcterms:modified>
</cp:coreProperties>
</file>