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F0A906A-6384-4946-8CE5-21B4B030DB45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8251E3A-4A3E-4AAC-A2F4-A129FAEAD4E4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Trends in body mass index (BMI) means among US men and women, National Health and Nutrition Examination Survey, 1971–2001. (Source: 40).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Epidemiologic Reviews Copyright © 2007 by the Johns Hopkins Bloomberg School of Public Health All rights reserved; printed in U.S.A.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F8ABD81-DB37-45D1-ACE1-F3367D07A77E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10.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Ethnic differences in waist circumference (cm) and gender, age-, and ethnicity-specific percentiles among US children and adolescents, National Health and Nutrition Examination Survey III, 1988–1994. In the two keys, ages are given in parentheses. NHW, non-Hispanic White; NHB, non-Hispanic Black; MA, Mexican American. (Source: 61).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Epidemiologic Reviews Copyright © 2007 by the Johns Hopkins Bloomberg School of Public Health All rights reserved; printed in U.S.A.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F8ABD81-DB37-45D1-ACE1-F3367D07A77E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Trends in the prevalence of obesity (body mass index ≥30 kg/m 2 ) in US adults, by gender and ethnicity, National Health and Nutrition Examination Survey, 1971–2004. (Sources: 2, 54).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Epidemiologic Reviews Copyright © 2007 by the Johns Hopkins Bloomberg School of Public Health All rights reserved; printed in U.S.A.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F8ABD81-DB37-45D1-ACE1-F3367D07A77E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Trends in the socioeconomic status (SES) disparities of obesity in US adults during the National Health and Nutrition Examination Survey, 1971–2000, by gender and ethnicity: prevalence of obesity (body mass index ≥30 kg/m 2 ) and low to high-SES ratio (i.e., prevalence in low-SES group/prevalence in high-SES group). (Source: 40).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Epidemiologic Reviews Copyright © 2007 by the Johns Hopkins Bloomberg School of Public Health All rights reserved; printed in U.S.A.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F8ABD81-DB37-45D1-ACE1-F3367D07A77E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Trends in regional differences in the prevalence of obesity (body mass index ≥30 kg/m 2 ) in US adults, Behavioral Risk Factor Surveillance System data, 1990–2005. Self-reported body mass index data were used. (Source: 27).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Epidemiologic Reviews Copyright © 2007 by the Johns Hopkins Bloomberg School of Public Health All rights reserved; printed in U.S.A.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F8ABD81-DB37-45D1-ACE1-F3367D07A77E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Trends as well as gender and ethnicity differences in the age-adjusted prevalence of central obesity (also known as abdominal obesity, defined as waist circumference &gt;40 inches (102 cm) in men and &gt;35 inches (88 cm) in women) and mean waist circumference among US adults (aged ≥20 years), National Health and Nutrition Examination Survey, 1960–2000. Data on mean waist circumference by gender and ethnicity are not available for 1960–1962. NH, non-Hispanic; MA, Mexican American. (Sources: 52, 53).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Epidemiologic Reviews Copyright © 2007 by the Johns Hopkins Bloomberg School of Public Health All rights reserved; printed in U.S.A.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F8ABD81-DB37-45D1-ACE1-F3367D07A77E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Trends in the prevalence of overweight (body mass index ≥95th percentile) in US children and adolescents, by gender, National Health and Nutrition Examination Survey, 1963–2004. (Sources: 2, 54).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Epidemiologic Reviews Copyright © 2007 by the Johns Hopkins Bloomberg School of Public Health All rights reserved; printed in U.S.A.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F8ABD81-DB37-45D1-ACE1-F3367D07A77E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Trends in body mass index (BMI) means (cm) and combined prevalence (%) of at risk of overweight and overweight (BMI ≥85th percentile) in US children and adolescents, National Health and Nutrition Examination Survey, 1971–2002. (Source: 3).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Epidemiologic Reviews Copyright © 2007 by the Johns Hopkins Bloomberg School of Public Health All rights reserved; printed in U.S.A.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F8ABD81-DB37-45D1-ACE1-F3367D07A77E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Prevalence of obesity (body mass index ≥30 kg/m 2 ) among US adolescents, by ethnicity, National Longitudinal Survey of Adolescent Health, 1994–1996 data. Data on self-reported weight and height were collected for 14,738 (waves I and II) adolescents aged 12–19 years. (Source: 29).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Epidemiologic Reviews Copyright © 2007 by the Johns Hopkins Bloomberg School of Public Health All rights reserved; printed in U.S.A.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F8ABD81-DB37-45D1-ACE1-F3367D07A77E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Trends in the prevalence of overweight (body mass index ≥95th percentile) in US children and adolescents, by gender, age, and ethnicity, National Health and Nutrition Examination Survey, 1971–2004. The dramatic decline in prevalence between 2001 and 2004 among Mexican-American adolescents may be due to sampling problems. (Sources: 2, 54).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Epidemiologic Reviews Copyright © 2007 by the Johns Hopkins Bloomberg School of Public Health All rights reserved; printed in U.S.A.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F8ABD81-DB37-45D1-ACE1-F3367D07A77E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epirev/mxm00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93/epirev/mxm00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epirev/mxm00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epirev/mxm00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epirev/mxm00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epirev/mxm00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epirev/mxm00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epirev/mxm00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epirev/mxm00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epirev/mxm00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Epidemiol Rev</a:t>
            </a:r>
            <a:r>
              <a:rPr lang="en-US" altLang="en-US" sz="1000">
                <a:solidFill>
                  <a:srgbClr val="333333"/>
                </a:solidFill>
              </a:rPr>
              <a:t>, Volume 29, Issue 1, 2007, Pages 6–28,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https://doi.org/10.1093/epirev/mxm007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Trends in body mass index (BMI) means among US men and women, National Health and Nutrition Examination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93299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Epidemiol Rev</a:t>
            </a:r>
            <a:r>
              <a:rPr lang="en-US" altLang="en-US" sz="1000">
                <a:solidFill>
                  <a:srgbClr val="333333"/>
                </a:solidFill>
              </a:rPr>
              <a:t>, Volume 29, Issue 1, 2007, Pages 6–28,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https://doi.org/10.1093/epirev/mxm007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10. </a:t>
            </a:r>
            <a:r>
              <a:rPr lang="en-US" altLang="en-US" b="0"/>
              <a:t>Ethnic differences in waist circumference (cm) and gender, age-, and ethnicity-specific percentiles among US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297644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Epidemiol Rev</a:t>
            </a:r>
            <a:r>
              <a:rPr lang="en-US" altLang="en-US" sz="1000">
                <a:solidFill>
                  <a:srgbClr val="333333"/>
                </a:solidFill>
              </a:rPr>
              <a:t>, Volume 29, Issue 1, 2007, Pages 6–28,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https://doi.org/10.1093/epirev/mxm007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 Trends in the prevalence of obesity (body mass index ≥30 kg/m </a:t>
            </a:r>
            <a:r>
              <a:rPr lang="en-US" altLang="en-US" b="0" baseline="30000"/>
              <a:t>2</a:t>
            </a:r>
            <a:r>
              <a:rPr lang="en-US" altLang="en-US" b="0"/>
              <a:t> ) in US adults, by gender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90048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Epidemiol Rev</a:t>
            </a:r>
            <a:r>
              <a:rPr lang="en-US" altLang="en-US" sz="1000">
                <a:solidFill>
                  <a:srgbClr val="333333"/>
                </a:solidFill>
              </a:rPr>
              <a:t>, Volume 29, Issue 1, 2007, Pages 6–28,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https://doi.org/10.1093/epirev/mxm007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Trends in the socioeconomic status (SES) disparities of obesity in US adults during the National Health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52800" y="1371600"/>
            <a:ext cx="244128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Epidemiol Rev</a:t>
            </a:r>
            <a:r>
              <a:rPr lang="en-US" altLang="en-US" sz="1000">
                <a:solidFill>
                  <a:srgbClr val="333333"/>
                </a:solidFill>
              </a:rPr>
              <a:t>, Volume 29, Issue 1, 2007, Pages 6–28,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https://doi.org/10.1093/epirev/mxm007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 Trends in regional differences in the prevalence of obesity (body mass index ≥30 kg/m </a:t>
            </a:r>
            <a:r>
              <a:rPr lang="en-US" altLang="en-US" b="0" baseline="30000"/>
              <a:t>2</a:t>
            </a:r>
            <a:r>
              <a:rPr lang="en-US" altLang="en-US" b="0"/>
              <a:t> ) in US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09551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Epidemiol Rev</a:t>
            </a:r>
            <a:r>
              <a:rPr lang="en-US" altLang="en-US" sz="1000">
                <a:solidFill>
                  <a:srgbClr val="333333"/>
                </a:solidFill>
              </a:rPr>
              <a:t>, Volume 29, Issue 1, 2007, Pages 6–28,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https://doi.org/10.1093/epirev/mxm007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Trends as well as gender and ethnicity differences in the age-adjusted prevalence of central obesity (also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03500" y="1371600"/>
            <a:ext cx="393183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Epidemiol Rev</a:t>
            </a:r>
            <a:r>
              <a:rPr lang="en-US" altLang="en-US" sz="1000">
                <a:solidFill>
                  <a:srgbClr val="333333"/>
                </a:solidFill>
              </a:rPr>
              <a:t>, Volume 29, Issue 1, 2007, Pages 6–28,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https://doi.org/10.1093/epirev/mxm007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Trends in the prevalence of overweight (body mass index ≥95th percentile) in US children and adolescents, by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606800" y="1371600"/>
            <a:ext cx="193283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Epidemiol Rev</a:t>
            </a:r>
            <a:r>
              <a:rPr lang="en-US" altLang="en-US" sz="1000">
                <a:solidFill>
                  <a:srgbClr val="333333"/>
                </a:solidFill>
              </a:rPr>
              <a:t>, Volume 29, Issue 1, 2007, Pages 6–28,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https://doi.org/10.1093/epirev/mxm007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Trends in body mass index (BMI) means (cm) and combined prevalence (%) of at risk of overweight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76118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Epidemiol Rev</a:t>
            </a:r>
            <a:r>
              <a:rPr lang="en-US" altLang="en-US" sz="1000">
                <a:solidFill>
                  <a:srgbClr val="333333"/>
                </a:solidFill>
              </a:rPr>
              <a:t>, Volume 29, Issue 1, 2007, Pages 6–28,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https://doi.org/10.1093/epirev/mxm007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8. </a:t>
            </a:r>
            <a:r>
              <a:rPr lang="en-US" altLang="en-US" b="0"/>
              <a:t> Prevalence of obesity (body mass index ≥30 kg/m </a:t>
            </a:r>
            <a:r>
              <a:rPr lang="en-US" altLang="en-US" b="0" baseline="30000"/>
              <a:t>2</a:t>
            </a:r>
            <a:r>
              <a:rPr lang="en-US" altLang="en-US" b="0"/>
              <a:t> ) among US adolescents, by ethnicity, National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44078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Epidemiol Rev</a:t>
            </a:r>
            <a:r>
              <a:rPr lang="en-US" altLang="en-US" sz="1000">
                <a:solidFill>
                  <a:srgbClr val="333333"/>
                </a:solidFill>
              </a:rPr>
              <a:t>, Volume 29, Issue 1, 2007, Pages 6–28,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https://doi.org/10.1093/epirev/mxm007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9. </a:t>
            </a:r>
            <a:r>
              <a:rPr lang="en-US" altLang="en-US" b="0"/>
              <a:t>Trends in the prevalence of overweight (body mass index ≥95th percentile) in US children and adolescents, by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92400" y="1371600"/>
            <a:ext cx="374725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30</Paragraphs>
  <Slides>10</Slides>
  <Notes>10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13_Office Theme</vt:lpstr>
      <vt:lpstr>FIGURE 1. Trends in body mass index (BMI) means among US men and women, National Health and Nutrition Examination ...</vt:lpstr>
      <vt:lpstr>FIGURE 2.  Trends in the prevalence of obesity (body mass index ≥30 kg/m 2 ) in US adults, by gender and ...</vt:lpstr>
      <vt:lpstr>FIGURE 3. Trends in the socioeconomic status (SES) disparities of obesity in US adults during the National Health and ...</vt:lpstr>
      <vt:lpstr>FIGURE 4.  Trends in regional differences in the prevalence of obesity (body mass index ≥30 kg/m 2 ) in US ...</vt:lpstr>
      <vt:lpstr>FIGURE 5. Trends as well as gender and ethnicity differences in the age-adjusted prevalence of central obesity (also ...</vt:lpstr>
      <vt:lpstr>FIGURE 6. Trends in the prevalence of overweight (body mass index ≥95th percentile) in US children and adolescents, by ...</vt:lpstr>
      <vt:lpstr>FIGURE 7. Trends in body mass index (BMI) means (cm) and combined prevalence (%) of at risk of overweight and ...</vt:lpstr>
      <vt:lpstr>FIGURE 8.  Prevalence of obesity (body mass index ≥30 kg/m 2 ) among US adolescents, by ethnicity, National ...</vt:lpstr>
      <vt:lpstr>FIGURE 9. Trends in the prevalence of overweight (body mass index ≥95th percentile) in US children and adolescents, by ...</vt:lpstr>
      <vt:lpstr>FIGURE 10. Ethnic differences in waist circumference (cm) and gender, age-, and ethnicity-specific percentiles among US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2024-04-26T05:30:07Z</dcterms:modified>
</cp:coreProperties>
</file>