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9E4FE-76E0-462A-B4A2-C8B50BFB0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68D1D-F729-4C17-8547-9ABF601FD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788E1-8871-431A-839D-93E1C764EB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2024-04-27T04:31:25Z</dcterms:modified>
</cp:coreProperties>
</file>