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A8953-D4EA-4212-82BB-4E56E618AA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A61D0-ED33-41BE-B1E9-04C94C4D50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CLUSTAL X window in multiple alignment mode. An alignment of some EFTU proteins is displayed. Low-scoring segments are highlighted using a white character on a black background. Exceptional residues are shown as a white character on a grey background. The quality analysis reveals two anomalously low scoring regions, ruler positions 16–25 in EFTU_ODOSI and 61–71 in EFTU_MYCPN. These were found to be caused by frameshift errors. Two more sequences (EFTU_RICPR and EFTU_SPIPL), not shown here, have 4-residue sequencing errors in this region which CLUSTAL X will also highlight.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34D77-0F32-48F0-8669-A32D61296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5.24.48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24, 1 December 1997, Pages 4876–4882,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https://doi.org/10.1093/nar/25.24.4876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CLUSTAL X window in multiple alignment mode. An alignment of some EFTU proteins is displayed. Low-scoring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CLUSTAL X window in multiple alignment mode. An alignment of some EFTU proteins is displayed. Low-scoring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2024-04-26T16:21:20Z</dcterms:modified>
</cp:coreProperties>
</file>