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7B0255-8C20-4D1F-913D-D7B57B7070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206662-D2E1-445B-B15C-8A63BB35B5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C9DCE0-DA94-487C-92E9-B1A48B885F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2024-04-26T11:55:32Z</dcterms:modified>
</cp:coreProperties>
</file>