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4A6E7-4D7B-4FCA-B2CA-769BF1F70D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AC4C4-9671-4F15-9506-3577D92027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situ hybridization analysis of selected genes showing differential expression in APC-mutant adenomas and normal tissue. Representative images (human adenomas unless otherwise stated) of ISH (×20 magnification) for Gpr49/Lgr5 (mouse adenoma shown, A), SGK1 (B), GNA11 (C), ETS2 (D), GREM2 (normal tissue only, E), ITGA6 (F) and RARRES2 (normal tissue, G and adenoma, H). Left panels of each pair are Giemsa-stained sections. Right panels are dark-field images highlighting autoradiographic silver. Solid lines on Giemsa-stained images delineate tumour tissue. White solid arrows on dark field images illustrate gene expression in tumour tissue. Dashed arrows indicate gene expression in normal tissue.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AFBFA-7E1B-4347-990D-8F19D84D6B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3864–3875,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In situ hybridization analysis of selected genes showing differential expression in APC-mutant adenomas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171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In situ hybridization analysis of selected genes showing differential expression in APC-mutant adenomas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2024-04-26T13:48:37Z</dcterms:modified>
</cp:coreProperties>
</file>