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DFB426-C499-421E-93E7-3BFBF1B343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080F5A-585F-45B5-8ACF-2595E9F1A5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Age-adjusted rates of death from all causes for all persons and for Latinos, United States, selected years between 1990 and 2005. Data were obtained from the National Center for Health Statistics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2009. Published by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289C7-71E4-4FDB-916F-E4CF58C68CC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Age-adjusted rates of death from diabetes mellitus for all persons and for Latinos, United States, selected years between 1990 and 2005. Data were obtained from the National Center for Health Statistics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2009. Published by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289C7-71E4-4FDB-916F-E4CF58C68CC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Age-adjusted rates of death from selected cancers for all women and for Latinas, United States, 2001–2005. Data were obtained from the US Cancer Statistics Working Group (59).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2009. Published by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289C7-71E4-4FDB-916F-E4CF58C68CC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Age-adjusted rates of death from selected cancers for all men and for male Latinos, United States, 2001–2005. Data were obtained from the US Cancer Statistics Working Group (59).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2009. Published by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289C7-71E4-4FDB-916F-E4CF58C68CC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Age-adjusted rates of death from chronic liver disease for all persons and for Latinos, United States, selected years between 1990 and 2005. Data were obtained from the National Center for Health Statistics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2009. Published by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289C7-71E4-4FDB-916F-E4CF58C68CC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Age-adjusted rates of death from human immunodeficiency virus disease, for all persons and for Latinos, United States, selected years between 1990 and 2005. Data were obtained from the National Center for Health Statistics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2009. Published by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289C7-71E4-4FDB-916F-E4CF58C68CC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Age-adjusted rates of death from homicide for all persons and for Latinos, by age group, United States, selected years between 1990 and 2005. Data were obtained from the National Center for Health Statistics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2009. Published by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289C7-71E4-4FDB-916F-E4CF58C68CCF}"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pirev/mxp0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pirev/mxp00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pirev/mxp00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pirev/mxp00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pirev/mxp00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pirev/mxp00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epirev/mxp008"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31, Issue 1, 1 November 2009, Pages 99–112, </a:t>
            </a:r>
            <a:r>
              <a:rPr lang="en-US" altLang="en-US" sz="1000">
                <a:solidFill>
                  <a:srgbClr val="333333"/>
                </a:solidFill>
                <a:hlinkClick r:id="rId3"/>
              </a:rPr>
              <a:t>https://doi.org/10.1093/epirev/mxp008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Age-adjusted rates of death from all causes for all persons and for Latinos, United States, selected years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19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31, Issue 1, 1 November 2009, Pages 99–112, </a:t>
            </a:r>
            <a:r>
              <a:rPr lang="en-US" altLang="en-US" sz="1000">
                <a:solidFill>
                  <a:srgbClr val="333333"/>
                </a:solidFill>
                <a:hlinkClick r:id="rId3"/>
              </a:rPr>
              <a:t>https://doi.org/10.1093/epirev/mxp008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Age-adjusted rates of death from diabetes mellitus for all persons and for Latinos, United States, selected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31, Issue 1, 1 November 2009, Pages 99–112, </a:t>
            </a:r>
            <a:r>
              <a:rPr lang="en-US" altLang="en-US" sz="1000">
                <a:solidFill>
                  <a:srgbClr val="333333"/>
                </a:solidFill>
                <a:hlinkClick r:id="rId3"/>
              </a:rPr>
              <a:t>https://doi.org/10.1093/epirev/mxp008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Age-adjusted rates of death from selected cancers for all women and for Latinas, United States, 2001–2005.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31, Issue 1, 1 November 2009, Pages 99–112, </a:t>
            </a:r>
            <a:r>
              <a:rPr lang="en-US" altLang="en-US" sz="1000">
                <a:solidFill>
                  <a:srgbClr val="333333"/>
                </a:solidFill>
                <a:hlinkClick r:id="rId3"/>
              </a:rPr>
              <a:t>https://doi.org/10.1093/epirev/mxp008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Age-adjusted rates of death from selected cancers for all men and for male Latinos, United States, 2001–2005.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229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31, Issue 1, 1 November 2009, Pages 99–112, </a:t>
            </a:r>
            <a:r>
              <a:rPr lang="en-US" altLang="en-US" sz="1000">
                <a:solidFill>
                  <a:srgbClr val="333333"/>
                </a:solidFill>
                <a:hlinkClick r:id="rId3"/>
              </a:rPr>
              <a:t>https://doi.org/10.1093/epirev/mxp008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Age-adjusted rates of death from chronic liver disease for all persons and for Latinos, United States,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596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31, Issue 1, 1 November 2009, Pages 99–112, </a:t>
            </a:r>
            <a:r>
              <a:rPr lang="en-US" altLang="en-US" sz="1000">
                <a:solidFill>
                  <a:srgbClr val="333333"/>
                </a:solidFill>
                <a:hlinkClick r:id="rId3"/>
              </a:rPr>
              <a:t>https://doi.org/10.1093/epirev/mxp008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Age-adjusted rates of death from human immunodeficiency virus disease, for all persons and for Latinos,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848"/>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31, Issue 1, 1 November 2009, Pages 99–112, </a:t>
            </a:r>
            <a:r>
              <a:rPr lang="en-US" altLang="en-US" sz="1000">
                <a:solidFill>
                  <a:srgbClr val="333333"/>
                </a:solidFill>
                <a:hlinkClick r:id="rId3"/>
              </a:rPr>
              <a:t>https://doi.org/10.1093/epirev/mxp008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Age-adjusted rates of death from homicide for all persons and for Latinos, by age group, United States,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Age-adjusted rates of death from all causes for all persons and for Latinos, United States, selected years ...</vt:lpstr>
      <vt:lpstr>Figure 2. Age-adjusted rates of death from diabetes mellitus for all persons and for Latinos, United States, selected ...</vt:lpstr>
      <vt:lpstr>Figure 3. Age-adjusted rates of death from selected cancers for all women and for Latinas, United States, 2001–2005. ...</vt:lpstr>
      <vt:lpstr>Figure 4. Age-adjusted rates of death from selected cancers for all men and for male Latinos, United States, 2001–2005. ...</vt:lpstr>
      <vt:lpstr>Figure 5. Age-adjusted rates of death from chronic liver disease for all persons and for Latinos, United States, ...</vt:lpstr>
      <vt:lpstr>Figure 6. Age-adjusted rates of death from human immunodeficiency virus disease, for all persons and for Latinos, ...</vt:lpstr>
      <vt:lpstr>Figure 7. Age-adjusted rates of death from homicide for all persons and for Latinos, by age group, United States,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2024-04-26T01:09:23Z</dcterms:modified>
</cp:coreProperties>
</file>