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1E8FD0-DD6E-404A-A6EF-0001B574A6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D7526E-257D-4534-8A20-1F7294D8DA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M2 and M4 receptor binding (mean and SD). AP, anteroprincipal; MD, mediodorsal; VL, venterolateral; STN, subthalamic nuclei.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F0064A-85CE-42B0-8061-0096E3BBAF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053db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66, Issue 5, May 2007, Pages 399–404,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https://doi.org/10.1097/nen.0b013e318053db64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Results of M2 and M4 receptor binding (mean and SD). AP, anteroprincipal; MD, mediodorsal; VL,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Results of M2 and M4 receptor binding (mean and SD). AP, anteroprincipal; MD, mediodorsal; VL,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2024-04-27T03:49:03Z</dcterms:modified>
</cp:coreProperties>
</file>