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127AEC-C2ED-4F40-8F63-0B21951065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6F77E-2179-4C58-BD4F-E950428772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Reversal of a conditional object-response task with a delay. Average firing activity of the two motor direction-selective pools around the time of reversal which occurred at trial zero. (A) Simulation results. The stars show the responses to the object that, having indicated a saccade in the neuron's preferred direction, begins at trial zero to indicate a saccade in the neuron's non-preferred direction. The squares show the opposite, namely the activity produced by the object that before reversal cued a saccade in the non-preferred direction, and after reversal required an eye movement in the neuron's preferred direction. (B) Neurophysiological results obtained in the experiment of Asaad et al. (1998) during reversal.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1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676483-BAB3-4D8E-9FF6-8B9933405C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1, January 2005, Pages 15–30,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Reversal of a conditional object-response task with a delay. Average firing activity of the two motor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Reversal of a conditional object-response task with a delay. Average firing activity of the two motor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2024-04-26T20:15:19Z</dcterms:modified>
</cp:coreProperties>
</file>