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E697B1-B34A-4819-B4D4-99CDFD2DF1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9291C3-D006-44DC-B867-3630ADEE81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Results of the PLS analysis (behavior saliences and ERP saliences at limited electrodes) examining brain–behavior relationships between happiness, calmness, and posterror slowing and ERP amplitude. Note, the early modulation at electrode Cz during the time course of the ERN and the more sustained modulation at electrodes Fz and Fpz during the time course of the frontal slow wave. The bars for the behavior saliences indicate 95% CIs and the o′s above the x axis mark stable ERP saliences where the bootstrap ratio exceeds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DD5643-C70F-4984-AF02-73A38D03C8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1112–1124, </a:t>
            </a:r>
            <a:r>
              <a:rPr lang="en-US" altLang="en-US" sz="1000">
                <a:solidFill>
                  <a:srgbClr val="333333"/>
                </a:solidFill>
                <a:hlinkClick r:id="rId3"/>
              </a:rPr>
              <a:t>https://doi.org/10.1093/cercor/bhm142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Results of the PLS analysis (behavior saliences and ERP saliences at limited electrodes) examining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Results of the PLS analysis (behavior saliences and ERP saliences at limited electrodes) examining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2024-04-26T07:24:06Z</dcterms:modified>
</cp:coreProperties>
</file>