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AA35F8-4EB9-4AC9-8F9C-2CCF771C98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97FF43-D510-4C87-B095-FAD0987066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of vascular dendritic cell (VDC) distribution in an atherosclerotic plaque and their possible migration (explanation in text).* indicates VDC; ● indicates an inflammatory cell (T-cell or macrophage), ellipse indicates capillary from the neovascularisation plexus in the plaque and capillary of vasa vasorum in the adventitia. FC — fibrous cap; NA+II — neovascularisation area associated with massive inflammatory infiltrates; NA — neovascularisation area not associated with signs of inflammation; A — an area without neovascularisation underlying the necrotic core. NC — the necrotic core. Arrows indicate the possible VDC migration routes.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36F86E-9E25-422C-961C-B853A71AA4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229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37, Issue 3, March 1998, Pages 799–810,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https://doi.org/10.1016/S0008-6363(97)00229-0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Scheme of vascular dendritic cell (VDC) distribution in an atherosclerotic plaque and their possible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Scheme of vascular dendritic cell (VDC) distribution in an atherosclerotic plaque and their possible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2024-04-26T08:06:46Z</dcterms:modified>
</cp:coreProperties>
</file>