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0D2C28-3661-4D71-95A4-B29F54A69C6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AE90DF-3542-4DE4-A9E5-29DD2EA984D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Population-based cancer registries in Spain 2009.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the European Society for Medical Oncology.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3B443D-CC55-4DD2-BBFA-A987DB351FC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Death Certificate Notification (DCN) and Death Certificate Only (DCO) cases as a percentage of total registrations for all sites, except non-melanoma skin cancer: Tarragona, Murcia, Mallorca and Cuenca registries, 1982–2004.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the European Society for Medical Oncology.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3B443D-CC55-4DD2-BBFA-A987DB351FC7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Age-standardised (world) incidence rates for all cancers, except non-melanoma skin cancer, and for the three leading sites for men and women: Spanish regions covered by population-based cancer registries, 1998–2002. Data published in Cancer Incidence in Five Continents, Vol IX (reference 23).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the European Society for Medical Oncology.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3B443D-CC55-4DD2-BBFA-A987DB351FC7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nnonc/mdq09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annonc/mdq09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annonc/mdq09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21, Issue suppl_3, May 2010, Pages iii3–iii13,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https://doi.org/10.1093/annonc/mdq094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Population-based cancer registries in Spain 2009.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1335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21, Issue suppl_3, May 2010, Pages iii3–iii13,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https://doi.org/10.1093/annonc/mdq094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Death Certificate Notification (DCN) and Death Certificate Only (DCO) cases as a percentage of total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718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21, Issue suppl_3, May 2010, Pages iii3–iii13,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https://doi.org/10.1093/annonc/mdq094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Age-standardised (world) incidence rates for all cancers, except non-melanoma skin cancer, and for the three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35300" y="1371600"/>
            <a:ext cx="307581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1. Population-based cancer registries in Spain 2009.
</vt:lpstr>
      <vt:lpstr>Figure 2. Death Certificate Notification (DCN) and Death Certificate Only (DCO) cases as a percentage of total ...</vt:lpstr>
      <vt:lpstr>Figure 3. Age-standardised (world) incidence rates for all cancers, except non-melanoma skin cancer, and for the three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2024-04-26T06:15:43Z</dcterms:modified>
</cp:coreProperties>
</file>