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4430F5-1FFC-4347-8BD7-E3BB82AB46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5BF9D5-2F68-45B7-89FB-01059A48C4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Loss of preconditioning protection and increased cell death with antioxidants. When antioxidant 2-mercaptopropionyl glycine (400 uM) is delivered only during the preconditioning period (then washed out prior to ischemia/reperfusion), the protection afforded by preconditioning is lost. Also, hydrogen peroxide (15 uM) alone given in place of hypoxic preconditioning for 10-min results in protection. Thus we demonstrate an ROS mechanism for “paradoxical” cardiomyocyte protection with oxidants and increased cell death due to antioxidants (from Vanden Hoek et al. [23]).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F287D8-0CCA-45BC-9DEA-4B20565CB5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3.10.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61, Issue 3, February 2004, Pages 461–470,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https://doi.org/10.1016/j.cardiores.2003.10.025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Loss of preconditioning protection and increased cell death with antioxidants. When antioxidant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 Loss of preconditioning protection and increased cell death with antioxidants. When antioxidant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2024-04-26T12:53:00Z</dcterms:modified>
</cp:coreProperties>
</file>