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C9E364-0ADD-4478-A696-93FB250AB1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BCFAD3-676A-47A7-A983-78ED6C11F7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Influence of IH inhibitor ZD7288 (ZD, 50 μM) on the subthreshold membrane properties of human granule cells. (A) Test of membrane resonance. Injection of small (100 pA) sinusoidal currents with increasing frequency (Aa, lower traces), led to voltage responses (Aa, upper traces) which had decreasing amplitudes with increasing input frequency at control conditions (CTRL). This low-pass filter property was enhanced with 200 μM Ba2+ and further increased with additional application of ZD (Aa). The resulting impedance profile showed no specific resonance peak (Ab). Starting membrane potential −90 mV. Scale bars, 10 mV, 1 s. (B) Subthreshold integration of artificial synaptic inputs. Injection of a 50 Hz αEPSC train (Ba, lower trace) evoked EPSPs which leveled off quickly under control conditions but accumulated almost linearly when IH was blocked (ZD). Thus, IH decreases the summation (Bb, ratio of last and first EPSP; n = 13). Scale bars, 2 mV, 20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1F366D-66B6-4431-92BA-C065CD98BE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2087–2101, </a:t>
            </a:r>
            <a:r>
              <a:rPr lang="en-US" altLang="en-US" sz="1000">
                <a:solidFill>
                  <a:srgbClr val="333333"/>
                </a:solidFill>
                <a:hlinkClick r:id="rId3"/>
              </a:rPr>
              <a:t>https://doi.org/10.1093/cercor/bhr294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Influence of I</a:t>
            </a:r>
            <a:r>
              <a:rPr lang="en-US" altLang="en-US" b="0" baseline="-25000"/>
              <a:t>H</a:t>
            </a:r>
            <a:r>
              <a:rPr lang="en-US" altLang="en-US" b="0"/>
              <a:t> inhibitor ZD7288 (ZD, 50 μM) on the subthreshold membrane properties of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Influence of IH inhibitor ZD7288 (ZD, 50 μM) on the subthreshold membrane properties of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2024-04-26T23:12:02Z</dcterms:modified>
</cp:coreProperties>
</file>