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B1C5B-3476-4B56-A3BF-805B7E380B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D412F-5974-42A0-ADB5-F8CCF30812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moderately to high PSQ group had significant smaller total hippocampal volume at both T5 and T6 compared with the low PSQ group. However, no significant changes in total hippocampal volume over a 5-year period in either group could be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4B687-7AC1-48DA-99A3-418ECF6141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3527–3533, </a:t>
            </a:r>
            <a:r>
              <a:rPr lang="en-US" altLang="en-US" sz="1000">
                <a:solidFill>
                  <a:srgbClr val="333333"/>
                </a:solidFill>
                <a:hlinkClick r:id="rId3"/>
              </a:rPr>
              <a:t>https://doi.org/10.1093/cercor/bhw154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moderately to high PSQ group had significant smaller total hippocampal volume at both T5 and T6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moderately to high PSQ group had significant smaller total hippocampal volume at both T5 and T6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2024-04-26T09:38:03Z</dcterms:modified>
</cp:coreProperties>
</file>