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C0C0A-12FE-4778-AC58-CEE3603A93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EB76F-1CED-4CA2-A5FA-9002BC3C91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D9DA7-7557-487C-9896-336D7450D2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2024-04-26T06:59:22Z</dcterms:modified>
</cp:coreProperties>
</file>