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B405E-C79D-4812-AA9F-5CE60B09F7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651C3-B1AB-4BF0-A441-A1B92DC32C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Free recall rate as a function of encoding task, stimulus valence, and participants' mood.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B3812-2622-410F-93BD-9A49880348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1516–1530,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Free recall rate as a function of encoding task, stimulus valence, and participants' mood.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Free recall rate as a function of encoding task, stimulus valence, and participants' mood.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2024-05-11T03:30:05Z</dcterms:modified>
</cp:coreProperties>
</file>