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089716-9694-485B-A815-BC6FC18BE9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ECE1EE-267D-49AE-AEE2-0AA71A96DEC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Free recall rate as a function of encoding task, stimulus valence, and participants' mood.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59CDEF-E383-48BE-B458-8359B34F8C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6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7, July 2007, Pages 1516–1530,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https://doi.org/10.1093/cercor/bhl062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Free recall rate as a function of encoding task, stimulus valence, and participants' mood.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Free recall rate as a function of encoding task, stimulus valence, and participants' mood.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2024-09-19T04:41:23Z</dcterms:modified>
</cp:coreProperties>
</file>