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44DD8D-D24B-4E9F-8C3D-61D3EB27B8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D2E2F8-9F6F-437D-9D79-DFC2265946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Free recall rate as a function of encoding task, stimulus valence, and participants' mood.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E4F60-45C3-47B4-9463-0C7D3F38BE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1516–1530,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Free recall rate as a function of encoding task, stimulus valence, and participants' mood.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Free recall rate as a function of encoding task, stimulus valence, and participants' mood.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2024-09-20T23:32:47Z</dcterms:modified>
</cp:coreProperties>
</file>