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47201-4B27-4572-A0DD-19CA758858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B2346-E948-42A5-AF83-6E3F0718BE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extended `catalytic centre' motif of a variety of snake venom metalloproteinases and mammalian metalloproteinase-like, disintegrin-like, cysteine-rich (MDC) proteins. Conserved residues which form part of the reprolysin consensus sequence (shown at the top) are shaded. All of these sequences were obtained from NBRF-PIR or Swiss–Prot protein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B1784-9091-41B2-986F-39E2286070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5.12.1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5, Issue 12, December 1999, Pages 1127–1134,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https://doi.org/10.1093/molehr/5.12.1127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Comparison of the extended `catalytic centre' motif of a variety of snake venom metalloproteinases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Comparison of the extended `catalytic centre' motif of a variety of snake venom metalloproteinases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2024-04-26T15:12:06Z</dcterms:modified>
</cp:coreProperties>
</file>