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42E2A0-25D4-46FC-A103-228FD3EB19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459685-AA8C-468A-B464-F353CFD2A2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the different UPDRS-III motor score CAPSIT-Parkinson’s disease conditions at different time points from surgery.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DE4ED6-1A3A-441C-BEA4-1DE1CD1D5F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curves for falls, postural instability and non-levodopa-responsive freezing of gait in relation to years of Parkinson’s disease duration.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DE4ED6-1A3A-441C-BEA4-1DE1CD1D5F5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curves for dysphagia, speech difficulties and patients requiring percutaneous gastrostomy in relation to years of Parkinson’s disease duration.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DE4ED6-1A3A-441C-BEA4-1DE1CD1D5F5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curves for urinary incontinence and need of pharmacological treatments for constipation and postural hypotension in relation to years of Parkinson’s disease duration.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DE4ED6-1A3A-441C-BEA4-1DE1CD1D5F5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curves for dementia and need of pharmacological treatments for mood depression and hallucinations in relation to years of Parkinson’s disease duration.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DE4ED6-1A3A-441C-BEA4-1DE1CD1D5F5E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r1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r1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r1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r1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rain/awr1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7, July 2011, Pages 2074–2084,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Evolution of the different UPDRS-III motor score CAPSIT-Parkinson’s disease conditions at different time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00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7, July 2011, Pages 2074–2084,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Survival curves for falls, postural instability and non-levodopa-responsive freezing of gait in relation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010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7, July 2011, Pages 2074–2084,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Survival curves for dysphagia, speech difficulties and patients requiring percutaneous gastrostomy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332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7, July 2011, Pages 2074–2084,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Survival curves for urinary incontinence and need of pharmacological treatments for constipation and postural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28800" y="1371600"/>
            <a:ext cx="54940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7, July 2011, Pages 2074–2084,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Survival curves for dementia and need of pharmacological treatments for mood depression and hallucinations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43100" y="1371600"/>
            <a:ext cx="52584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Evolution of the different UPDRS-III motor score CAPSIT-Parkinson’s disease conditions at different time ...</vt:lpstr>
      <vt:lpstr>Figure 2 Survival curves for falls, postural instability and non-levodopa-responsive freezing of gait in relation to ...</vt:lpstr>
      <vt:lpstr>Figure 3 Survival curves for dysphagia, speech difficulties and patients requiring percutaneous gastrostomy in ...</vt:lpstr>
      <vt:lpstr>Figure 4 Survival curves for urinary incontinence and need of pharmacological treatments for constipation and postural ...</vt:lpstr>
      <vt:lpstr>Figure 5 Survival curves for dementia and need of pharmacological treatments for mood depression and hallucinations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2024-04-26T11:48:09Z</dcterms:modified>
</cp:coreProperties>
</file>