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B8D53F-A341-4A84-82CE-7CA9EFD187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8C7639-46E0-4CB9-B099-1967B76AFEA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Screenshot of xQTL workbench with all features enabled; (1) import phenotype, genotype and genetic map data, examples are given per import type; (2) search through the whole database, explore and browse your data using molgenis generated web-interfaces; (3) run R/qtl QTL mapping, the general plugin allows users to perform not only QTL mapping but also other analyze; (4) use default (or custom) plugins to explore results (e.g. Heatmaps, QTL profiles); (5) add new tools to the workbench (for Bio informaticians); (6) user management and access control of the system (Only for admins); (7) expert settings can be altered in the admin tab (Only for admins); (8) connect/share data using generated API's to R statistics, REST/JSON, SOAP.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00FDBA-F8FC-4EF8-A1A6-F0CD9C6F5C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informatics/bts04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Bioinformatics</a:t>
            </a:r>
            <a:r>
              <a:rPr lang="en-US" altLang="en-US" sz="1000">
                <a:solidFill>
                  <a:srgbClr val="333333"/>
                </a:solidFill>
              </a:rPr>
              <a:t>, Volume 28, Issue 7, April 2012, Pages 1042–1044,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https://doi.org/10.1093/bioinformatics/bts049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Screenshot of xQTL workbench with all features enabled; (1) import phenotype, genotype and genetic map data,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869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Screenshot of xQTL workbench with all features enabled; (1) import phenotype, genotype and genetic map data,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2024-04-26T12:56:28Z</dcterms:modified>
</cp:coreProperties>
</file>