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2AEDFE-DF0E-43C3-BE2F-BFDD6A2BEF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F5DD5-76A2-45CF-AE7A-2A6B9C4E1B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892403-8760-4AFE-AD8C-302503A16B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2024-04-27T03:42:29Z</dcterms:modified>
</cp:coreProperties>
</file>