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649FC9-158E-49D0-B603-C9224CBB9E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9BBD37-5C77-400A-B1FB-00B072046D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PEDF induced PPARδ transcriptional activity. HUVECs were exposed to solvent or varying concentrations of PEDF for 6 h or pretreated with 10 μM GW9662 or DMSO for 1 h before PEDF treatment. Nuclear proteins were then extracted, aliquots containing equal amounts of protein were subjected to PPARδ transcriptional activity assay. *P&lt;0.02 versus untreated or solvent treated cells. #P&lt;0.05 versus DMSO+ PEDF treated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B3F1C-11C0-477D-8C12-32C3B19414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7.06.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76, Issue 2, November 2007, Pages 213–223,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https://doi.org/10.1016/j.cardiores.2007.06.032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PEDF induced PPARδ transcriptional activity. HUVECs were exposed to solvent or varying concentrations of PEDF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PEDF induced PPARδ transcriptional activity. HUVECs were exposed to solvent or varying concentrations of PEDF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2024-04-26T11:20:28Z</dcterms:modified>
</cp:coreProperties>
</file>