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BC00A-E8C1-4723-8FAF-3062B52B09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CAA38-6C35-406A-90A2-81E4E02D8E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Optical stimulation of ChR2-expressing M1 terminals within S1 evokes stronger responses in L6 cells than in L5 cells. (A) Example traces in current clamp (top) and voltage clamp (bottom) of a L5 RS neuron (left) and a L6 RS neuron (right) recorded from the same slice. (B) Average M1 response amplitudes for paired L5 and L6 RS cells within the same slice (left; P &lt; 0.05, paired t-test). Same data normalized to the amplitude of the L5 cell (right; P &lt; 0.05, t-test). Filled circles represent individual cells and open circles and bars represent the mean and SEM for each population.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4C706-FAEE-41FC-8166-30A834E2A5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2237–2248,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Optical stimulation of ChR2-expressing M1 terminals within S1 evokes stronger responses in L6 cells than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Optical stimulation of ChR2-expressing M1 terminals within S1 evokes stronger responses in L6 cells than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2024-04-27T00:33:03Z</dcterms:modified>
</cp:coreProperties>
</file>