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B42466-60B3-4D36-9DE8-B2C9D4DF7C0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08DAFC-D984-42FD-A9F8-6BBFD975D3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Schema. A randomized controlled trial comparing primary tumour resection plus systemic therapy with systemic therapy alone in metastatic breast cancer (PRIM-BC): Japan Clinical Oncology Group Study JCOG1017. ER, estrogen receptor; HER2, human epidermal growth factor receptor type-2; PTX, paclitaxel; PD, progressive disease.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9AEA40-3244-48FC-843D-D1E814A3FDC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jco/hys1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Jpn J Clin Oncol</a:t>
            </a:r>
            <a:r>
              <a:rPr lang="en-US" altLang="en-US" sz="1000">
                <a:solidFill>
                  <a:srgbClr val="333333"/>
                </a:solidFill>
              </a:rPr>
              <a:t>, Volume 42, Issue 10, October 2012, Pages 970–973,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https://doi.org/10.1093/jjco/hys120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Study Schema. A randomized controlled trial comparing primary tumour resection plus systemic therapy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Study Schema. A randomized controlled trial comparing primary tumour resection plus systemic therapy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2024-04-26T01:40:15Z</dcterms:modified>
</cp:coreProperties>
</file>