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3ED02-1F86-4A3F-BE2F-EA3A637293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1C872-074C-4D8F-8A18-01931BC8A5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6B5B4-C94C-4C25-9499-152B38423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2024-04-26T04:17:33Z</dcterms:modified>
</cp:coreProperties>
</file>