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C8D24-0D8E-48B5-89FF-F3E024DDDD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C6823-93F4-4CA7-B049-B2B5C4CD84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218CC-ED85-4EE0-A63E-47EE5066BF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2024-04-27T01:20:58Z</dcterms:modified>
</cp:coreProperties>
</file>