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60F4BF-2816-4D96-B9A3-94EA5B1E10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828DDC-974F-47E0-9476-F51DDBCEDF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Unlinked household care for HIV and AIDS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in association with The London School of Hygiene and Tropical Medicine.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CCDD4E-0D53-41FF-B06E-F78867C8A8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2a.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Person with HIV receiving some support from CHBC programme. Household remains largely unlinked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in association with The London School of Hygiene and Tropical Medicine.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CCDD4E-0D53-41FF-B06E-F78867C8A8F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2b.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Person with HIV receiving facility-based care only. Household remains entirely unlinked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in association with The London School of Hygiene and Tropical Medicine.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CCDD4E-0D53-41FF-B06E-F78867C8A8F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2c.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Person with HIV receiving CHBC and facility care. Household, not receiving support, continues to remain largely unlinked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in association with The London School of Hygiene and Tropical Medicine.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CCDD4E-0D53-41FF-B06E-F78867C8A8F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Comprehensive Continuum of Care. Source: WHO (2000c), Key elements in care, treatment and support.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in association with The London School of Hygiene and Tropical Medicine.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CCDD4E-0D53-41FF-B06E-F78867C8A8FD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Fully linked-up care provision in context of broader structural interventions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in association with The London School of Hygiene and Tropical Medicine.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CCDD4E-0D53-41FF-B06E-F78867C8A8FD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ol/czl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eapol/czl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eapol/czl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heapol/czl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heapol/czl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heapol/czl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21, Issue 5, September 2006, Pages 333–342,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https://doi.org/10.1093/heapol/czl025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Unlinked household care for HIV and AIDS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57400" y="1371600"/>
            <a:ext cx="50292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21, Issue 5, September 2006, Pages 333–342,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https://doi.org/10.1093/heapol/czl025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2a. </a:t>
            </a:r>
            <a:r>
              <a:rPr lang="en-US" altLang="en-US" b="0"/>
              <a:t>Person with HIV receiving some support from CHBC programme. Household remains largely unlinked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97100" y="1371600"/>
            <a:ext cx="473765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21, Issue 5, September 2006, Pages 333–342,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https://doi.org/10.1093/heapol/czl025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2b. </a:t>
            </a:r>
            <a:r>
              <a:rPr lang="en-US" altLang="en-US" b="0"/>
              <a:t>Person with HIV receiving facility-based care only. Household remains entirely unlinked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70100" y="1371600"/>
            <a:ext cx="500354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21, Issue 5, September 2006, Pages 333–342,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https://doi.org/10.1093/heapol/czl025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2c. </a:t>
            </a:r>
            <a:r>
              <a:rPr lang="en-US" altLang="en-US" b="0"/>
              <a:t>Person with HIV receiving CHBC and facility care. Household, not receiving support, continues to remain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89200" y="1371600"/>
            <a:ext cx="417402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21, Issue 5, September 2006, Pages 333–342,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https://doi.org/10.1093/heapol/czl025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Comprehensive Continuum of Care. Source: WHO (2000c), Key elements in care, treatment and support.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929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21, Issue 5, September 2006, Pages 333–342,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https://doi.org/10.1093/heapol/czl025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Fully linked-up care provision in context of broader structural interventions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90800" y="1371600"/>
            <a:ext cx="397140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1. Unlinked household care for HIV and AIDS
</vt:lpstr>
      <vt:lpstr>Figure 2a. Person with HIV receiving some support from CHBC programme. Household remains largely unlinked
</vt:lpstr>
      <vt:lpstr>Figure 2b. Person with HIV receiving facility-based care only. Household remains entirely unlinked
</vt:lpstr>
      <vt:lpstr>Figure 2c. Person with HIV receiving CHBC and facility care. Household, not receiving support, continues to remain ...</vt:lpstr>
      <vt:lpstr>Figure 3. The Comprehensive Continuum of Care. Source: WHO (2000c), Key elements in care, treatment and support.
</vt:lpstr>
      <vt:lpstr>Figure 4. Fully linked-up care provision in context of broader structural interventions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2024-04-26T02:56:43Z</dcterms:modified>
</cp:coreProperties>
</file>