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7F4E79-58EA-4F46-9E35-906340B9A1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779085-1152-4FC8-9CDD-674828D1F9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circulating endothelial cell counts (CEC) and calculated cardiovascular risk score. TIMI, Thrombolysis in Myocardial Infarction; PURSUIT, Platelet glycoprotein IIb/IIIa in Unstable Angina: Receptor Suppression Using Integrilin. Data are expressed as the median with IQRs. P-value refers to the results of Kruskal–Wallis with Dunn post hoc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9166E4-ED00-4EB2-98EF-BF1815D3B6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m0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28, Issue 9, May 2007, Pages 1092–1101,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https://doi.org/10.1093/eurheartj/ehm070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Relationship between circulating endothelial cell counts (CEC) and calculated cardiovascular risk score.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Relationship between circulating endothelial cell counts (CEC) and calculated cardiovascular risk score.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2024-04-26T14:42:10Z</dcterms:modified>
</cp:coreProperties>
</file>