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9B8B7-7CBD-4EB5-A11A-E1BED4F83D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E298A6-52A5-4BC1-9374-D88BB7ADD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the relationships between visceral fat and HOMA, AUCINS and WC, in each group separately, and in the entire population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ADF87-F6F4-4B7C-BF90-36DC8BB14D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the relationships between BMI and WC and VF in each group separately, and in the entire population combined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ADF87-F6F4-4B7C-BF90-36DC8BB14D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m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m3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2008, Pages 153–159,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Scatter plots of the relationships between visceral fat and HOMA, AUC</a:t>
            </a:r>
            <a:r>
              <a:rPr lang="en-US" altLang="en-US" b="0" baseline="-25000"/>
              <a:t>INS</a:t>
            </a:r>
            <a:r>
              <a:rPr lang="en-US" altLang="en-US" b="0"/>
              <a:t> and WC, in each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06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2008, Pages 153–159,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https://doi.org/10.1093/humrep/dem356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Scatter plots of the relationships between BMI and WC and VF in each group separately, and in the entire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30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1: Scatter plots of the relationships between visceral fat and HOMA, AUCINS and WC, in each group ...</vt:lpstr>
      <vt:lpstr>Figure 2: Scatter plots of the relationships between BMI and WC and VF in each group separately, and in the entire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2024-04-26T10:19:36Z</dcterms:modified>
</cp:coreProperties>
</file>