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  <p:sldId id="298" r:id="rId15"/>
    <p:sldId id="301" r:id="rId16"/>
    <p:sldId id="304" r:id="rId17"/>
    <p:sldId id="307" r:id="rId18"/>
    <p:sldId id="310" r:id="rId19"/>
    <p:sldId id="313" r:id="rId20"/>
    <p:sldId id="31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65B628-9E55-4857-9A9A-2F33FBF5959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EB677F4-80A7-47C5-862D-AC227097806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(1.1a)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schematic of signalling behaviour at a fixed time for (a) spatially unstable and (b) spatially stable forcing. Key regions of the response are delimited by velocities $V$ (with various subscripts) that move downstream with the wave packet.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(2.22)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Fourier series solution (solid line) of (2.1) (with $h_0=0$) at $t=70$ using $a=3$, $b=0.1$, $c=1$, $\omega _f=0.65$ and $A=5\times 10^{-5}$. Residue given by (2.23) (dashed line), shown beyond its region of applicability $(V &gt; V_E)$. Note that only the real components of the signal are shown above; this is the solution to (2.1) with a forcing of $A\delta (x)\cos (\omega _f t)$.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Asymptotic Fourier integral solution of (2.1) as given by (2.21) with $h_0=0$ (- - - -) compared with a Fourier series solution (——) with $a=3$, $b=0.1$, $c=1$, $\omega _f=0.65$ and $A=5\times 10^{-5}$, shown for $t=70$. Note that only the real components of the signal are shown above; this is the solution to (2.1) with a forcing of $A\delta (x)\cos (\omega _f t)$.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(4.3)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Temporal stability plot for dispersion relation (4.2b) with $\alpha =-1/2$, $\beta =1/5$, $\gamma =1/2$.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Re($\varphi $) contours for $V=0$ (i.e. contours of constant $\omega _i$) for (4.1), showing contributing ($k_0$) and non-contributing ($\hat {k}_0$) saddles. The steepest descent (SD) contour for $V=0$ (– –) is shown in (a) for $k_0$ and (b) for $\hat {k}_0$. Parameter values of $\alpha = - 1/2$, $\beta =1/5$ and $\gamma =1/2$ are chosen for convective instability.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Saddle points of (4.1) with $\alpha = - 1/2$, $\beta =1/5$, $\gamma =1/2$. $(k_s)_E$ found using $\omega _f=1$.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Growth rate of saddles as a function of $V$ for (4.1). Parameter values of $\alpha = - 1/2$, $\beta =1/5$ and $\gamma =1/2$ are chosen for convective instability; $\tilde {\sigma }_r$ is found using $\omega _f=1$.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Forcing poles of (4.1) with $\alpha = - 1/2$, $\beta =1/5$, and $\gamma =1/2$.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(4.4)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Fourier series solution (solid line) of (4.1) at $t=75$ using $\alpha = - 1/2$, $\beta =1/5$ and $\gamma =1/2$ for (a) $\omega _f=1$ (spatial growth) and (b) $\omega _f=0.3$ (spatial decay). Residue given by (3.1) (dashed line), shown beyond its region of applicability ($V&gt;V_E$), with the dominant pole $k_{f1}$ from Fig. 16. Note that only the real components of the signal are shown above; this is the solution to (4.1) with a forcing of $A\delta (x)\cos (\omega _f t)$.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B1.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Asymptotic Fourier integral solution of (2.1) with $a=3$, $b=0.1$, $c=1$, $\omega _f=0.65$ and $A=5\times 10^{-5}$, shown for $t=70$. The solution is obtained using (2.20) with $\int _{({\rm SD})_V}$ given by either (B.3) (– –, $M$ indicated in plot) or (B.4) (——, including the first term in the (10$^5$)th denominator). Note that only the real components of the signal are shown above; this is the solution to (2.1) with a forcing of $A\delta (x)\cos (\omega _f t)$.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Temporal stability plot for the dispersion relation (2.3) with $a=3$, $b=0.1$ and $c=1$.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(2.9)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locus of $k_{\rm max}$ and nearby saddles for the integrals $h_A$ and $h_C$ in (2.5) with $a=3$, $b=0.1$ and $c=1$. $(k_s)_E$ is determined using $\omega _f=0.65$.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Steepest descent (SD) and ascent (SA) paths through the saddle $k_0$ ($\ast $) for the integral solution of (2.1) with $a=3$, $b=0.1$ and $c=1$. Parameters are chosen such that the flow is convectively unstable. The SD path is closed back to the $k_r$-axis through vertical links $C_R$ and $C_L$. Isocontours are shown for values of ${\rm Re}[\varphi ]$.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(2.13)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Temporal growth rates $\sigma _r={\rm Re}[\varphi (k_s)]$ for velocities $V\equiv x/t$ in the integral solution of (2.1) with $a=3$, $b=0.1$ and $c=1$. Parameters are chosen such that the flow is convectively unstable; $\tilde {\sigma }_r$ is determined using $\omega _f=0.65$. Subfigure (b) is an enlarged view of the boxed region shown in subfigure (a).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Steepest descent (SD) and ascent (SA) paths through the saddles $(k_s)_-$, $k_{\rm max}$ and $(k_s)_+$ for the velocities (a) $V_-$, (b) $V_{\rm max}$ and (c) $V_+$, superimposed onto contours of Re[$\varphi $] for the integral solution of (2.1) with $a=3$, $b=0.1$ and $c=1$. Note that in (b) the SD path is coincident with the $k_r$-axis and so no contour integration is needed for evaluation. Parameters are chosen such that the flow is convectively unstable.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(2.15)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of pole location in $h_B$, given by (2.6) with the constraint $0&lt;b&lt;a^2/(4c)$ such that the system (2.1) is convectively unstable. The real positive forcing frequency increases from $\omega _f=0$ in the direction of the arrows, eventually reaching $\omega _{f, c}=a\sqrt {b/c}$ where forcing transitions from spatial growth to spatial decay.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Paths for evaluating the integral $h_A$ given in (2.5), taking into account poles ($\bullet $) from forcing of the type $\omega _fV_{f2}$; (b) $0&lt;V&lt;V_{f2}$; (c) $V=0$; (d) $V_{f1}&lt;V&lt;0$; (e) $V&lt;V_{f1}$. In constructing the above figure, parameters are chosen such that (2.1) describes a convectively unstable flow.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(2.20)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response solely due to the residues (i.e. $h-h_C+\int _{({\rm SD})_V}$) in (2.20) for (a) $t=0.1$, (b) $t=5$. (c) $t=10$, (d) $t=20$. Parameters ($a=3$, $b=0.1$, $c=1$) chosen in (2.1) for convective instability and spatial growth ($\omega _f=0.65&lt;\omega _{f,c}$). Note that only the real components of the signal are shown above.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authors 2015. Published by Oxford University Press on behalf of the Institute of Mathematics and its Applications. All rights reserved.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09AB4F1-718A-4F38-A53F-B530DF5FCC69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6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imamat/hxv04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(1.1a) </a:t>
            </a:r>
            <a:r>
              <a:rPr lang="en-US" altLang="en-US" b="0"/>
              <a:t>A schematic of signalling behaviour at a fixed time for (a) spatially unstable and (b) spatially stable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79700" y="1371600"/>
            <a:ext cx="378369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(2.22) </a:t>
            </a:r>
            <a:r>
              <a:rPr lang="en-US" altLang="en-US" b="0"/>
              <a:t>Fourier series solution (solid line) of (2.1) (with $h_0=0$) at $t=70$ using $a=3$, $b=0.1$, $c=1$, $\omega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28800" y="1371600"/>
            <a:ext cx="54855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11. </a:t>
            </a:r>
            <a:r>
              <a:rPr lang="en-US" altLang="en-US" b="0"/>
              <a:t>Asymptotic Fourier integral solution of (2.1) as given by (2.21) with $h_0=0$ (- - - -) compared with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3962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(4.3) </a:t>
            </a:r>
            <a:r>
              <a:rPr lang="en-US" altLang="en-US" b="0"/>
              <a:t>Temporal stability plot for dispersion relation (4.2b) with $\alpha =-1/2$, $\beta =1/5$, $\gamma =1/2$.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90700" y="1371600"/>
            <a:ext cx="556355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13. </a:t>
            </a:r>
            <a:r>
              <a:rPr lang="en-US" altLang="en-US" b="0"/>
              <a:t>Re($\varphi $) contours for $V=0$ (i.e. contours of constant $\omega _i$) for (4.1), showing contributing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49675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14. </a:t>
            </a:r>
            <a:r>
              <a:rPr lang="en-US" altLang="en-US" b="0"/>
              <a:t>Saddle points of (4.1) with $\alpha = - 1/2$, $\beta =1/5$, $\gamma =1/2$. $(k_s)_E$ found using $\omega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51000" y="1371600"/>
            <a:ext cx="584850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15. </a:t>
            </a:r>
            <a:r>
              <a:rPr lang="en-US" altLang="en-US" b="0"/>
              <a:t>Growth rate of saddles as a function of $V$ for (4.1). Parameter values of $\alpha = - 1/2$, $\beta =1/5$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930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16. </a:t>
            </a:r>
            <a:r>
              <a:rPr lang="en-US" altLang="en-US" b="0"/>
              <a:t>Forcing poles of (4.1) with $\alpha = - 1/2$, $\beta =1/5$, and $\gamma =1/2$.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41500" y="1371600"/>
            <a:ext cx="545522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(4.4) </a:t>
            </a:r>
            <a:r>
              <a:rPr lang="en-US" altLang="en-US" b="0"/>
              <a:t>Fourier series solution (solid line) of (4.1) at $t=75$ using $\alpha = - 1/2$, $\beta =1/5$ and $\gamma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2439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B1. </a:t>
            </a:r>
            <a:r>
              <a:rPr lang="en-US" altLang="en-US" b="0"/>
              <a:t>Asymptotic Fourier integral solution of (2.1) with $a=3$, $b=0.1$, $c=1$, $\omega _f=0.65$ and $A=5\times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66900" y="1371600"/>
            <a:ext cx="542019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Temporal stability plot for the dispersion relation (2.3) with $a=3$, $b=0.1$ and $c=1$.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39900" y="1371600"/>
            <a:ext cx="566333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(2.9) </a:t>
            </a:r>
            <a:r>
              <a:rPr lang="en-US" altLang="en-US" b="0"/>
              <a:t>The locus of $k_{\rm max}$ and nearby saddles for the integrals $h_A$ and $h_C$ in (2.5) with $a=3$, $b=0.1$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54200" y="1371600"/>
            <a:ext cx="54289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Steepest descent (SD) and ascent (SA) paths through the saddle $k_0$ ($\ast $) for the integral solution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675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(2.13) </a:t>
            </a:r>
            <a:r>
              <a:rPr lang="en-US" altLang="en-US" b="0"/>
              <a:t>Temporal growth rates $\sigma _r={\rm Re}[\varphi (k_s)]$ for velocities $V\equiv x/t$ in the integral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980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Steepest descent (SD) and ascent (SA) paths through the saddles $(k_s)_-$, $k_{\rm max}$ and $(k_s)_+$ for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2206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(2.15) </a:t>
            </a:r>
            <a:r>
              <a:rPr lang="en-US" altLang="en-US" b="0"/>
              <a:t>Schematic of pole location in $h_B$, given by (2.6) with the constraint $0&lt;b&lt;a^2/(4c)$ such that the system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90700" y="1371600"/>
            <a:ext cx="554994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8. </a:t>
            </a:r>
            <a:r>
              <a:rPr lang="en-US" altLang="en-US" b="0"/>
              <a:t>Paths for evaluating the integral $h_A$ given in (2.5), taking into account poles ($\bullet $) from forcing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1371600"/>
            <a:ext cx="376999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IMA J Appl Math</a:t>
            </a:r>
            <a:r>
              <a:rPr lang="en-US" altLang="en-US" sz="1000">
                <a:solidFill>
                  <a:srgbClr val="333333"/>
                </a:solidFill>
              </a:rPr>
              <a:t>, Volume 82, Issue 1, February 2017, Pages 1–32,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https://doi.org/10.1093/imamat/hxv040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(2.20) </a:t>
            </a:r>
            <a:r>
              <a:rPr lang="en-US" altLang="en-US" b="0"/>
              <a:t>The response solely due to the residues (i.e. $h-h_C+\int _{({\rm SD})_V}$) in (2.20) for (a) $t=0.1$, (b)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06600" y="1371600"/>
            <a:ext cx="511844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54</Paragraphs>
  <Slides>18</Slides>
  <Notes>18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19">
      <vt:lpstr>13_Office Theme</vt:lpstr>
      <vt:lpstr>(1.1a) A schematic of signalling behaviour at a fixed time for (a) spatially unstable and (b) spatially stable ...</vt:lpstr>
      <vt:lpstr>Fig. 2. Temporal stability plot for the dispersion relation (2.3) with $a=3$, $b=0.1$ and $c=1$.
</vt:lpstr>
      <vt:lpstr>(2.9) The locus of $k_{\rm max}$ and nearby saddles for the integrals $h_A$ and $h_C$ in (2.5) with $a=3$, $b=0.1$ ...</vt:lpstr>
      <vt:lpstr>Fig. 4. Steepest descent (SD) and ascent (SA) paths through the saddle $k_0$ ($\ast $) for the integral solution of ...</vt:lpstr>
      <vt:lpstr>(2.13) Temporal growth rates $\sigma _r={\rm Re}[\varphi (k_s)]$ for velocities $V\equiv x/t$ in the integral ...</vt:lpstr>
      <vt:lpstr>Fig. 6. Steepest descent (SD) and ascent (SA) paths through the saddles $(k_s)_-$, $k_{\rm max}$ and $(k_s)_+$ for ...</vt:lpstr>
      <vt:lpstr>(2.15) Schematic of pole location in $h_B$, given by (2.6) with the constraint $0&lt;b&lt;a^2/(4c)$ such that the system ...</vt:lpstr>
      <vt:lpstr>Fig. 8. Paths for evaluating the integral $h_A$ given in (2.5), taking into account poles ($\bullet $) from forcing ...</vt:lpstr>
      <vt:lpstr>(2.20) The response solely due to the residues (i.e. $h-h_C+\int _{({\rm SD})_V}$) in (2.20) for (a) $t=0.1$, (b) ...</vt:lpstr>
      <vt:lpstr>(2.22) Fourier series solution (solid line) of (2.1) (with $h_0=0$) at $t=70$ using $a=3$, $b=0.1$, $c=1$, $\omega ...</vt:lpstr>
      <vt:lpstr>Fig. 11. Asymptotic Fourier integral solution of (2.1) as given by (2.21) with $h_0=0$ (- - - -) compared with a ...</vt:lpstr>
      <vt:lpstr>(4.3) Temporal stability plot for dispersion relation (4.2b) with $\alpha =-1/2$, $\beta =1/5$, $\gamma =1/2$.
</vt:lpstr>
      <vt:lpstr>Fig. 13. Re($\varphi $) contours for $V=0$ (i.e. contours of constant $\omega _i$) for (4.1), showing contributing ...</vt:lpstr>
      <vt:lpstr>Fig. 14. Saddle points of (4.1) with $\alpha = - 1/2$, $\beta =1/5$, $\gamma =1/2$. $(k_s)_E$ found using $\omega ...</vt:lpstr>
      <vt:lpstr>Fig. 15. Growth rate of saddles as a function of $V$ for (4.1). Parameter values of $\alpha = - 1/2$, $\beta =1/5$ and ...</vt:lpstr>
      <vt:lpstr>Fig. 16. Forcing poles of (4.1) with $\alpha = - 1/2$, $\beta =1/5$, and $\gamma =1/2$.
</vt:lpstr>
      <vt:lpstr>(4.4) Fourier series solution (solid line) of (4.1) at $t=75$ using $\alpha = - 1/2$, $\beta =1/5$ and $\gamma ...</vt:lpstr>
      <vt:lpstr>Fig. B1. Asymptotic Fourier integral solution of (2.1) with $a=3$, $b=0.1$, $c=1$, $\omega _f=0.65$ and $A=5\times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2024-04-27T01:02:42Z</dcterms:modified>
</cp:coreProperties>
</file>