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CBF8CE-CDE3-43A4-9C06-9A4159D654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737B6C-694F-45FF-AEB1-5A1A21FA3D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framework of IGDB.NSCLC.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52E32A-9FE0-4321-99AF-D6C6AFD539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graphic integration of CNAs with altered expression genes in lung AD and SCC. The red lines represent the amplification regions for CNA and up-regulation genes. The green lines stand for the deletion regions for CNA and down-regulated genes. The lines are relatively corresponding to the physical position along the chromosomes.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52E32A-9FE0-4321-99AF-D6C6AFD5399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r11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r11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40, Issue D1, 1 January 2012, Pages D972–D977,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https://doi.org/10.1093/nar/gkr1183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framework of IGDB.NSCLC.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979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40, Issue D1, 1 January 2012, Pages D972–D977,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https://doi.org/10.1093/nar/gkr1183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graphic integration of CNAs with altered expression genes in lung AD and SCC. The red lines represent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751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The framework of IGDB.NSCLC.
</vt:lpstr>
      <vt:lpstr>Figure 2. The graphic integration of CNAs with altered expression genes in lung AD and SCC. The red lines represent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2024-04-27T05:07:31Z</dcterms:modified>
</cp:coreProperties>
</file>