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22CA0-9BDC-4BBC-A5CE-9621318A8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2FE06-42F5-49C2-8471-5C4E1901FA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Stroop Task Accuracy and Reaction Times from Cohen et al.55 Reprinted with permission from the American Psychological Association. C = congruent, N = neutral, I = incongruent.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7602A-E15F-4762-9AF6-00A9633950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35, Issue 1, January 2009, Pages 115–135,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Stroop Task Accuracy and Reaction Times from Cohen et al.55 Reprinted with permission from the American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Stroop Task Accuracy and Reaction Times from Cohen et al.55 Reprinted with permission from the American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2024-04-26T02:34:22Z</dcterms:modified>
</cp:coreProperties>
</file>