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AD6CA9-F46C-45B1-A7E9-A3859D5CBE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AAA02-AE28-4A7A-9981-40E3B23065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0CB26E-A97C-4F54-8C58-0AD2420182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2024-04-27T02:09:39Z</dcterms:modified>
</cp:coreProperties>
</file>