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DDE54-6732-4BBB-A293-178E8095AA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8E1495-A11C-4F9D-BA9B-F2F232A65E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Histopathologic hallmark of dementia with Lewy body (DLB). Lewy bodies in the substantia nigra from DLB brain stained with hematoxylin and eosin (H&amp;E). Higher magnification (upper left corner) shows brainstem type Lewy bodies clearly (A). α-Synuclein immunohistochemistry, which is the recommended method in the Third Consortium on dementia with Lewy bodies pathologic criteria, revealed more Lewy bodies and Lewy neurites than H&amp;E (B).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2008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B1CE1-31F8-401B-B1DB-70DE0441E6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7d7a1d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67, Issue 7, July 2008, Pages 649–656,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https://doi.org/10.1097/NEN.0b013e31817d7a1d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Histopathologic hallmark of dementia with Lewy body (DLB). Lewy bodies in the substantia nigra from DLB brain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Histopathologic hallmark of dementia with Lewy body (DLB). Lewy bodies in the substantia nigra from DLB brain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2024-04-26T13:00:57Z</dcterms:modified>
</cp:coreProperties>
</file>