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9B141-FC74-449F-8265-5735201616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1D43F-6845-4CEE-B210-92F54BA40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A1CD3-6504-4FCA-A87E-D46FC1B3C9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2024-04-26T09:24:48Z</dcterms:modified>
</cp:coreProperties>
</file>