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A34F48-0331-419B-8B6E-8DD741242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2E55C-876B-4AE6-ACEC-EC8619174A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Temperature and precipitation at Wytham, 1993–2005. Data are presented as mean temperature and total precipitation for each season: spring (March–May), summer (June–August), Autumn (September–November) and winter (December–February).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of Chartered Foresters, 2008.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9755D-A825-48B2-83F9-F608C711AA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orestry/cpm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Forestry (Lond)</a:t>
            </a:r>
            <a:r>
              <a:rPr lang="en-US" altLang="en-US" sz="1000">
                <a:solidFill>
                  <a:srgbClr val="333333"/>
                </a:solidFill>
              </a:rPr>
              <a:t>, Volume 81, Issue 1, January 2008, Pages 59–74,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https://doi.org/10.1093/forestry/cpm045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Temperature and precipitation at Wytham, 1993–2005. Data are presented as mean temperature and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Temperature and precipitation at Wytham, 1993–2005. Data are presented as mean temperature and total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2024-04-26T18:50:58Z</dcterms:modified>
</cp:coreProperties>
</file>