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B4E14-2CB0-491F-A672-80DB740A36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84CA38-0A45-4FF1-9DBF-5BA6597DBF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Slack in the G7
Source: Organization for Economic Cooperation and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E0619-D00C-4704-87D9-478F92698D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rep/grp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26, Issue 1, Spring 2010, Pages 48–70,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https://doi.org/10.1093/oxrep/grp038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Slack in the G7
Source: Organization for Economic Cooperation and Development.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Slack in the G7
Source: Organization for Economic Cooperation and Development.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2024-04-26T20:39:55Z</dcterms:modified>
</cp:coreProperties>
</file>