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B7DE2E-1D88-4444-A8C2-E3C9C645FE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9DDAF8-B334-4EDF-8DE8-BB64A2B99B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0A5A82-3A83-4F84-AD92-C991F2CCFE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2024-04-26T18:41:20Z</dcterms:modified>
</cp:coreProperties>
</file>