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42E0DC-0A7C-4AA5-BF6C-6DB83A6AE4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001A83-0792-41DF-8ADA-3B01773EFD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Derivation of the firm's supply curve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Associazione ICC.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2EAC8D-C48B-4056-9EF6-EC2BA1C6E0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c/dtv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Ind Corp Change</a:t>
            </a:r>
            <a:r>
              <a:rPr lang="en-US" altLang="en-US" sz="1000">
                <a:solidFill>
                  <a:srgbClr val="333333"/>
                </a:solidFill>
              </a:rPr>
              <a:t>, Volume 24, Issue 4, August 2015, Pages 819–836,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https://doi.org/10.1093/icc/dtv026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Derivation of the firm's supply curve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25600" y="1371600"/>
            <a:ext cx="58971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Derivation of the firm's supply curve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2024-04-26T19:33:17Z</dcterms:modified>
</cp:coreProperties>
</file>