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4068B-7770-401A-B00F-994054A08A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8ACE2-5AC3-4499-8140-F8F704EB20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changes in adjusted volumes of the inferior parietal and primary visual (pericalcarine) cortices as well as prefrontal and inferior parietal white matter as a function of baseline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5C47B3-C739-4526-B915-2C613DCB49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1676–1689,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Longitudinal changes in adjusted volumes of the inferior parietal and primary visual (pericalcarine) cortices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Longitudinal changes in adjusted volumes of the inferior parietal and primary visual (pericalcarine) cortices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2024-04-26T12:19:11Z</dcterms:modified>
</cp:coreProperties>
</file>