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0EC9BF-3877-4204-8D92-5551ED6B41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DF2FE3-A207-4964-8437-354CB8E468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Definition of the PMC mask. The PMC is limited anteriorly by the mbcs, posteriorly by the pof, and inferiorly by the ccs. mbcs, marginal branch of the cingulate sulcus; pof, parieto-occipital fissure; ccs, corpus callosum sulcus.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51BE04-FCFF-4B52-A0F2-F2A1C50885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3, March 2014, Pages 719–727,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Definition of the PMC mask. The PMC is limited anteriorly by the mbcs, posteriorly by the pof, and inferiorly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Definition of the PMC mask. The PMC is limited anteriorly by the mbcs, posteriorly by the pof, and inferiorly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2024-04-27T05:11:47Z</dcterms:modified>
</cp:coreProperties>
</file>