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35F69-CF21-4B2B-B5FC-124AEB59B5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159D7-CE15-4B2A-A9AE-AF7CE0A77A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2F7DC-7A76-40A3-A390-F98C667DB3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2024-04-26T06:02:22Z</dcterms:modified>
</cp:coreProperties>
</file>