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5AB6E-DA43-4E14-8B36-BD93253B13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D447F-4B53-48D5-9E86-73E04BBF66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CA9A6-8DC5-49C4-962C-ECCA499A1B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2024-04-26T22:41:33Z</dcterms:modified>
</cp:coreProperties>
</file>