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5DBC4AC-BA50-43AA-B69D-303E553C953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038FDA5-D329-4B68-9D46-4699EEB5780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Map showing the locations along the Southwest Indian ridge (SWIR) of the spreading rates (open symbols) and transform fault azimuths (shaded inverted triangles) from ship and aeromagnetic surveys used in this study. The grey lines are the 4000-m-depth contour from Smith &amp; Sandwell (1997).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2005 RAS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04B394B-7502-492D-800E-D7E3668EA07D}"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111/j.1365-246X.2005.02608.x"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Geophys J Int</a:t>
            </a:r>
            <a:r>
              <a:rPr lang="en-US" altLang="en-US" sz="1000">
                <a:solidFill>
                  <a:srgbClr val="333333"/>
                </a:solidFill>
              </a:rPr>
              <a:t>, Volume 162, Issue 1, July 2005, Pages 221–238, </a:t>
            </a:r>
            <a:r>
              <a:rPr lang="en-US" altLang="en-US" sz="1000">
                <a:solidFill>
                  <a:srgbClr val="333333"/>
                </a:solidFill>
                <a:hlinkClick r:id="rId3"/>
              </a:rPr>
              <a:t>https://doi.org/10.1111/j.1365-246X.2005.02608.x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Map showing the locations along the Southwest Indian ridge (SWIR) of the spreading rates (open symbols)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Map showing the locations along the Southwest Indian ridge (SWIR) of the spreading rates (open symbols)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2024-09-18T21:01:09Z</dcterms:modified>
</cp:coreProperties>
</file>