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21742-F9BE-421F-963E-070C485CB3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1C84BD-067B-4BF8-AFFF-A820A36C35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 showing the locations along the Southwest Indian ridge (SWIR) of the spreading rates (open symbols) and transform fault azimuths (shaded inverted triangles) from ship and aeromagnetic surveys used in this study. The grey lines are the 4000-m-depth contour from Smith &amp; Sandwell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432CD-86B3-48D4-AF9C-8DB195A470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6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162, Issue 1, July 2005, Pages 221–238, </a:t>
            </a:r>
            <a:r>
              <a:rPr lang="en-US" altLang="en-US" sz="1000">
                <a:solidFill>
                  <a:srgbClr val="333333"/>
                </a:solidFill>
                <a:hlinkClick r:id="rId3"/>
              </a:rPr>
              <a:t>https://doi.org/10.1111/j.1365-246X.2005.02608.x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 showing the locations along the Southwest Indian ridge (SWIR) of the spreading rates (open symbols)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 showing the locations along the Southwest Indian ridge (SWIR) of the spreading rates (open symbols)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2024-05-08T18:03:03Z</dcterms:modified>
</cp:coreProperties>
</file>