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D64B8-5120-4871-BC14-F47F557A110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52E4AA-82BD-4B4A-9273-88F40843E9C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1 </a:t>
            </a:r>
            <a:r>
              <a:rPr lang="en-US" altLang="en-US">
                <a:latin typeface="Arial" pitchFamily="34" charset="0"/>
                <a:ea typeface="Arial" pitchFamily="34" charset="0"/>
              </a:rPr>
              <a:t>The diagnosis of microgranular-variant, acute procyelocytic leukemia. A, Peripheral blood smear showing a large blast with Auer rods in the cytoplasm (hematoxylin-eosin staining, ×1000). B, Bone marrow aspiration showing abnormal myelocytes and promyelocytes with sparse or fine granulation; the image depicts microgranular-variantacute promyelocytic leukemia (M3) (hematoxylin-eosin staining, ×1000).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BBA1CC-C0C4-451E-9A40-5EA2F8E649F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2 </a:t>
            </a:r>
            <a:r>
              <a:rPr lang="en-US" altLang="en-US">
                <a:latin typeface="Arial" pitchFamily="34" charset="0"/>
                <a:ea typeface="Arial" pitchFamily="34" charset="0"/>
              </a:rPr>
              <a:t>Muscle imaging and histology related to suspected myositis. A. Lower extremity ultrasonography imaging showing diffuse muscle edema with a thin fluid layer along the intermuscularfascial plane, which suggests myositis. B, Muscle biopsy revealing acute myositis (hematoxylin-eosin staining,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BBA1CC-C0C4-451E-9A40-5EA2F8E649F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3 </a:t>
            </a:r>
            <a:r>
              <a:rPr lang="en-US" altLang="en-US">
                <a:latin typeface="Arial" pitchFamily="34" charset="0"/>
                <a:ea typeface="Arial" pitchFamily="34" charset="0"/>
              </a:rPr>
              <a:t>Lower extremity magnetic resonance imaging (MRI). Multifocal inflammatory and hemorrhagic nodular lesions with edema on the lower legs, particularly involving the right soleus, the left gastrocnemius, and both tibialis anterior muscles. A, Coronal view. B, Axial view.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BBA1CC-C0C4-451E-9A40-5EA2F8E649F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4 </a:t>
            </a:r>
            <a:r>
              <a:rPr lang="en-US" altLang="en-US">
                <a:latin typeface="Arial" pitchFamily="34" charset="0"/>
                <a:ea typeface="Arial" pitchFamily="34" charset="0"/>
              </a:rPr>
              <a:t>Lung image suggesting retinoic acid syndrome. A, Chest X-ray, pulmonary edema. B, chest computed tomography. Diffuse ground-glass opacity and consolidation on both lungs. Bilateral pleural effusions can also be seen.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BBA1CC-C0C4-451E-9A40-5EA2F8E649F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LM7FVGTFODMKFJFJ"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LM7FVGTFODMKFJFJ"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309/LM7FVGTFODMKFJFJ"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309/LM7FVGTFODMKFJFJ"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44, Issue 4, November 2013, Pages 348–352, </a:t>
            </a:r>
            <a:r>
              <a:rPr lang="en-US" altLang="en-US" sz="1000">
                <a:solidFill>
                  <a:srgbClr val="333333"/>
                </a:solidFill>
                <a:hlinkClick r:id="rId3"/>
              </a:rPr>
              <a:t>https://doi.org/10.1309/LM7FVGTFODMKFJFJ</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1 </a:t>
            </a:r>
            <a:r>
              <a:rPr lang="en-US" altLang="en-US" b="0"/>
              <a:t>The diagnosis of microgranular-variant, acute procyelocytic leukemia. A, Peripheral blood smear showing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7312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44, Issue 4, November 2013, Pages 348–352, </a:t>
            </a:r>
            <a:r>
              <a:rPr lang="en-US" altLang="en-US" sz="1000">
                <a:solidFill>
                  <a:srgbClr val="333333"/>
                </a:solidFill>
                <a:hlinkClick r:id="rId3"/>
              </a:rPr>
              <a:t>https://doi.org/10.1309/LM7FVGTFODMKFJFJ</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2 </a:t>
            </a:r>
            <a:r>
              <a:rPr lang="en-US" altLang="en-US" b="0"/>
              <a:t>Muscle imaging and histology related to suspected myositis. A. Lower extremity ultrasonography imaging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4742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44, Issue 4, November 2013, Pages 348–352, </a:t>
            </a:r>
            <a:r>
              <a:rPr lang="en-US" altLang="en-US" sz="1000">
                <a:solidFill>
                  <a:srgbClr val="333333"/>
                </a:solidFill>
                <a:hlinkClick r:id="rId3"/>
              </a:rPr>
              <a:t>https://doi.org/10.1309/LM7FVGTFODMKFJFJ</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3 </a:t>
            </a:r>
            <a:r>
              <a:rPr lang="en-US" altLang="en-US" b="0"/>
              <a:t>Lower extremity magnetic resonance imaging (MRI). Multifocal inflammatory and hemorrhagic nodular lesions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019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44, Issue 4, November 2013, Pages 348–352, </a:t>
            </a:r>
            <a:r>
              <a:rPr lang="en-US" altLang="en-US" sz="1000">
                <a:solidFill>
                  <a:srgbClr val="333333"/>
                </a:solidFill>
                <a:hlinkClick r:id="rId3"/>
              </a:rPr>
              <a:t>https://doi.org/10.1309/LM7FVGTFODMKFJFJ</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4 </a:t>
            </a:r>
            <a:r>
              <a:rPr lang="en-US" altLang="en-US" b="0"/>
              <a:t>Lung image suggesting retinoic acid syndrome. A, Chest X-ray, pulmonary edema. B, chest computed tomography.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232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Image 1 The diagnosis of microgranular-variant, acute procyelocytic leukemia. A, Peripheral blood smear showing a ...</vt:lpstr>
      <vt:lpstr>Image 2 Muscle imaging and histology related to suspected myositis. A. Lower extremity ultrasonography imaging ...</vt:lpstr>
      <vt:lpstr>Image 3 Lower extremity magnetic resonance imaging (MRI). Multifocal inflammatory and hemorrhagic nodular lesions ...</vt:lpstr>
      <vt:lpstr>Image 4 Lung image suggesting retinoic acid syndrome. A, Chest X-ray, pulmonary edema. B, chest computed tomography.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2024-04-26T23:36:17Z</dcterms:modified>
</cp:coreProperties>
</file>