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8CBA3-CAED-42F1-BC2B-800AC17527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F5FCA-DAFA-41A3-AD56-ACFF26E0BE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Event display of the fourth $\nu _\tau$ candidate event in the $y$–$z$ projection longitudinal to the neutrino direction (left) and in the view transverse to the neutrino direction (right). The primary and decay vertices are indicated as “v1” and “v2” respectively. Labeled tracks are discussed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5876D-9401-491C-9AA7-83B826BA38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u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2014, Issue 10, October 2014, 101C01, </a:t>
            </a:r>
            <a:r>
              <a:rPr lang="en-US" altLang="en-US" sz="1000">
                <a:solidFill>
                  <a:srgbClr val="333333"/>
                </a:solidFill>
                <a:hlinkClick r:id="rId3"/>
              </a:rPr>
              <a:t>https://doi.org/10.1093/ptep/ptu132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Event display of the fourth $\nu _\tau$ candidate event in the $y$–$z$ projection longitudinal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Event display of the fourth $\nu _\tau$ candidate event in the $y$–$z$ projection longitudinal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2024-04-26T01:09:06Z</dcterms:modified>
</cp:coreProperties>
</file>