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A5402-55C1-443C-A581-84E7AABFFB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C2CA2-E0BA-47B4-8AF0-BE2F34D9A2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Interaction between action and response (GC 2, SSC 1–2). (A) SPM of the random effects analysis of the interaction between action and response. Colored voxels are more active for the action conditions with respect to controls in the active runs compared with the same contrast in the passive runs. (B) % MR signal changes (±standard error of the mean across subjects) for the 2 local maxima in the left and the right hemisphere, respectively, relative to the fixation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15991-5A38-4DF0-BFD4-5452D20A0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Interaction between action and response (GC 2, SSC 1–2). (A) SPM of the random effects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Interaction between action and response (GC 2, SSC 1–2). (A) SPM of the random effects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2024-04-26T05:31:13Z</dcterms:modified>
</cp:coreProperties>
</file>